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91"/>
  </p:normalViewPr>
  <p:slideViewPr>
    <p:cSldViewPr snapToGrid="0" snapToObjects="1">
      <p:cViewPr varScale="1">
        <p:scale>
          <a:sx n="94" d="100"/>
          <a:sy n="94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ol.haus/about-coolhaus/" TargetMode="External"/><Relationship Id="rId5" Type="http://schemas.openxmlformats.org/officeDocument/2006/relationships/hyperlink" Target="http://www.nbcnews.com/id/54975217/ns/business-small_business/t/how-coolhaus-founder-stayed-chill-one-food-truck-became-frozen-treat-empire/#.WgmrqBOPK34" TargetMode="External"/><Relationship Id="rId4" Type="http://schemas.openxmlformats.org/officeDocument/2006/relationships/hyperlink" Target="https://www.forbes.com/sites/geoffwilliams/2016/12/31/how-millennials-will-shape-food-in-2017/#70ec2e316a6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6963900" y="93000"/>
            <a:ext cx="21180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2376000" y="231963"/>
            <a:ext cx="2110500" cy="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4494325" y="224725"/>
            <a:ext cx="4203000" cy="39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193425" y="432775"/>
            <a:ext cx="3628800" cy="52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8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buNone/>
            </a:pP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b="1" dirty="0">
                <a:latin typeface="BalboaPlus Fill" charset="0"/>
                <a:ea typeface="BalboaPlus Fill" charset="0"/>
                <a:cs typeface="BalboaPlus Fill" charset="0"/>
                <a:sym typeface="Oswald"/>
              </a:rPr>
              <a:t>ALTERNATIVE </a:t>
            </a:r>
            <a:r>
              <a:rPr lang="en" sz="2400" b="1" dirty="0">
                <a:latin typeface="BalboaPlus Fill" charset="0"/>
                <a:ea typeface="BalboaPlus Fill" charset="0"/>
                <a:cs typeface="BalboaPlus Fill" charset="0"/>
                <a:sym typeface="Oswald"/>
              </a:rPr>
              <a:t>Media Sources for marketing 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5" y="1261500"/>
            <a:ext cx="3557226" cy="27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25275" y="4012100"/>
            <a:ext cx="37953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Shoppers prefer Publix. We will introduce prints near the product for marketing. 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150" y="876075"/>
            <a:ext cx="1937400" cy="19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7271950" y="2813475"/>
            <a:ext cx="1034100" cy="16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100"/>
              <a:t>Instagram 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440400" y="3254575"/>
            <a:ext cx="1524600" cy="2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6">
            <a:alphaModFix/>
          </a:blip>
          <a:srcRect t="5482" r="24998"/>
          <a:stretch/>
        </p:blipFill>
        <p:spPr>
          <a:xfrm>
            <a:off x="4475100" y="2738398"/>
            <a:ext cx="2128799" cy="201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6643550" y="3636825"/>
            <a:ext cx="1451700" cy="2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5 second ad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latin typeface="BalboaPlus Fill" charset="0"/>
                <a:ea typeface="BalboaPlus Fill" charset="0"/>
                <a:cs typeface="BalboaPlus Fill" charset="0"/>
                <a:sym typeface="Oswald"/>
              </a:rPr>
              <a:t>REFERENCES</a:t>
            </a:r>
          </a:p>
          <a:p>
            <a:pPr marL="0" lvl="0" indent="0" rtl="0">
              <a:spcBef>
                <a:spcPts val="0"/>
              </a:spcBef>
              <a:buNone/>
            </a:pPr>
            <a:endParaRPr b="1" dirty="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926232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Howe, N. (2017). [Forbes]. Retrieved 18 November 2017, from https://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www.forbes.com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/sites/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neilhowe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/2017/03/17/how-generations-meditate-on-mindfulness/#4965343e39d1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Perloff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, R. M. (2014). The Dynamics of Persuasion Communication and Attitudes in the 21st Century (5th ed.). New York: Routledge.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Williams, G. (2017). [Forbes]. Retrieved 19 November 2017, from </a:t>
            </a:r>
            <a:r>
              <a:rPr lang="en" sz="1100" u="sng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  <a:hlinkClick r:id="rId4"/>
              </a:rPr>
              <a:t>https://www.forbes.com/sites/geoffwilliams/2016/12/31/how-millennials-will-shape-food-in-2017/#70ec2e316a6d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Taylor, K. (2014, April 17). How the 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Coolhaus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 Founder Stayed Chill as One Food Truck Became a Frozen Treat Empire. Retrieved December 01, 2017, from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hlinkClick r:id="rId5"/>
              </a:rPr>
              <a:t> </a:t>
            </a:r>
            <a:r>
              <a:rPr lang="en" sz="1100" u="sng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hlinkClick r:id="rId5"/>
              </a:rPr>
              <a:t>http://www.nbcnews.com/id/54975217/ns/business-small_business/t/how-coolhaus-founder-stayed-chill-one-food-truck-became-frozen-treat-empire/#.WgmrqBOPK34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About 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Coolhaus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. (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n.d.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</a:rPr>
              <a:t>). Retrieved December 01, 2017, from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hlinkClick r:id="rId6"/>
              </a:rPr>
              <a:t> </a:t>
            </a:r>
            <a:r>
              <a:rPr lang="en" sz="1100" u="sng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hlinkClick r:id="rId6"/>
              </a:rPr>
              <a:t>https://cool.haus/about-coolhaus/</a:t>
            </a: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Kehrer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, D. (2017, February 21). 10 Steps to Marketing Plan Success. Retrieved December 01, 2017, from https://</a:t>
            </a:r>
            <a:r>
              <a:rPr lang="en" sz="1100" dirty="0" err="1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www.thryv.com</a:t>
            </a:r>
            <a:r>
              <a:rPr lang="en" sz="1100" dirty="0">
                <a:solidFill>
                  <a:schemeClr val="tx1"/>
                </a:solidFill>
                <a:latin typeface="BalboaPlus Fill" charset="0"/>
                <a:ea typeface="BalboaPlus Fill" charset="0"/>
                <a:cs typeface="BalboaPlus Fill" charset="0"/>
                <a:sym typeface="Oswald"/>
              </a:rPr>
              <a:t>/blog/10-steps-to-marketing-plan-success/</a:t>
            </a: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BalboaPlus Fill" charset="0"/>
              <a:ea typeface="BalboaPlus Fill" charset="0"/>
              <a:cs typeface="BalboaPlus Fill" charset="0"/>
              <a:sym typeface="Oswald"/>
            </a:endParaRP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tx1"/>
              </a:solidFill>
              <a:latin typeface="BalboaPlus Fill" charset="0"/>
              <a:ea typeface="BalboaPlus Fill" charset="0"/>
              <a:cs typeface="BalboaPlus Fill" charset="0"/>
              <a:sym typeface="Oswald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100" dirty="0">
              <a:latin typeface="BalboaPlus Fill" charset="0"/>
              <a:ea typeface="BalboaPlus Fill" charset="0"/>
              <a:cs typeface="BalboaPlus Fill" charset="0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984400" y="2349250"/>
            <a:ext cx="1337700" cy="6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72" name="Shape 72"/>
          <p:cNvSpPr txBox="1"/>
          <p:nvPr/>
        </p:nvSpPr>
        <p:spPr>
          <a:xfrm>
            <a:off x="3157725" y="2485025"/>
            <a:ext cx="2929800" cy="43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73" name="Shape 73"/>
          <p:cNvSpPr txBox="1"/>
          <p:nvPr/>
        </p:nvSpPr>
        <p:spPr>
          <a:xfrm>
            <a:off x="3157725" y="3141475"/>
            <a:ext cx="2615100" cy="106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/>
              <a:t> 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6923150" y="2371025"/>
            <a:ext cx="1812900" cy="6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 dirty="0">
                <a:latin typeface="BalboaPlus Fill" charset="0"/>
                <a:ea typeface="BalboaPlus Fill" charset="0"/>
                <a:cs typeface="BalboaPlus Fill" charset="0"/>
                <a:sym typeface="Comic Sans MS"/>
              </a:rPr>
              <a:t>Pilot Study</a:t>
            </a:r>
            <a:r>
              <a:rPr lang="en" dirty="0">
                <a:latin typeface="BalboaPlus Fill" charset="0"/>
                <a:ea typeface="BalboaPlus Fill" charset="0"/>
                <a:cs typeface="BalboaPlus Fill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4" name="Shape 84"/>
          <p:cNvSpPr txBox="1"/>
          <p:nvPr/>
        </p:nvSpPr>
        <p:spPr>
          <a:xfrm>
            <a:off x="312950" y="1267825"/>
            <a:ext cx="4052100" cy="143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195600" y="1348050"/>
            <a:ext cx="2712300" cy="13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BalboaPlus Fill" charset="0"/>
                <a:ea typeface="BalboaPlus Fill" charset="0"/>
                <a:cs typeface="BalboaPlus Fill" charset="0"/>
              </a:rPr>
              <a:t>12 question survey</a:t>
            </a:r>
          </a:p>
          <a:p>
            <a:pPr marL="0" lvl="0" indent="0">
              <a:spcBef>
                <a:spcPts val="0"/>
              </a:spcBef>
              <a:buNone/>
            </a:pPr>
            <a:endParaRPr dirty="0">
              <a:latin typeface="BalboaPlus Fill" charset="0"/>
              <a:ea typeface="BalboaPlus Fill" charset="0"/>
              <a:cs typeface="BalboaPlus Fill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BalboaPlus Fill" charset="0"/>
                <a:ea typeface="BalboaPlus Fill" charset="0"/>
                <a:cs typeface="BalboaPlus Fill" charset="0"/>
              </a:rPr>
              <a:t>Targeting Millennials</a:t>
            </a:r>
          </a:p>
          <a:p>
            <a:pPr marL="0" lvl="0" indent="0">
              <a:spcBef>
                <a:spcPts val="0"/>
              </a:spcBef>
              <a:buNone/>
            </a:pPr>
            <a:endParaRPr dirty="0">
              <a:latin typeface="BalboaPlus Fill" charset="0"/>
              <a:ea typeface="BalboaPlus Fill" charset="0"/>
              <a:cs typeface="BalboaPlus Fill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BalboaPlus Fill" charset="0"/>
                <a:ea typeface="BalboaPlus Fill" charset="0"/>
                <a:cs typeface="BalboaPlus Fill" charset="0"/>
              </a:rPr>
              <a:t>We had interesting results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450" y="3625075"/>
            <a:ext cx="1236851" cy="12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162" y="3701362"/>
            <a:ext cx="1197975" cy="11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3450" y="3701375"/>
            <a:ext cx="1084275" cy="10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175" y="3625087"/>
            <a:ext cx="1236850" cy="12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7950" y="3701350"/>
            <a:ext cx="1198000" cy="11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 dirty="0">
                <a:latin typeface="BalboaPlus Fill" charset="0"/>
                <a:ea typeface="BalboaPlus Fill" charset="0"/>
                <a:cs typeface="BalboaPlus Fill" charset="0"/>
                <a:sym typeface="Comic Sans MS"/>
              </a:rPr>
              <a:t>Results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6" name="Shape 96"/>
          <p:cNvSpPr txBox="1"/>
          <p:nvPr/>
        </p:nvSpPr>
        <p:spPr>
          <a:xfrm>
            <a:off x="385150" y="1267825"/>
            <a:ext cx="3418200" cy="42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0" y="1102525"/>
            <a:ext cx="36510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</a:blip>
          <a:srcRect b="36752"/>
          <a:stretch/>
        </p:blipFill>
        <p:spPr>
          <a:xfrm>
            <a:off x="4563750" y="2147275"/>
            <a:ext cx="4466950" cy="25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2376000" y="231963"/>
            <a:ext cx="2110500" cy="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1436325" y="1340050"/>
            <a:ext cx="1805400" cy="23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100"/>
              <a:t>Quality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965450" y="3520550"/>
            <a:ext cx="1905900" cy="23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4622050" y="467200"/>
            <a:ext cx="4104900" cy="8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63% female 37% male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>
                <a:latin typeface="BalboaPlus Fill" charset="0"/>
                <a:ea typeface="BalboaPlus Fill" charset="0"/>
                <a:cs typeface="BalboaPlus Fill" charset="0"/>
                <a:sym typeface="Oswald"/>
              </a:rPr>
              <a:t>Results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385150" y="1267825"/>
            <a:ext cx="3418200" cy="42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376000" y="231963"/>
            <a:ext cx="2110500" cy="32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450" y="1187575"/>
            <a:ext cx="5544099" cy="31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07700" y="4469350"/>
            <a:ext cx="2430300" cy="24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256</Words>
  <Application>Microsoft Macintosh PowerPoint</Application>
  <PresentationFormat>On-screen Show (16:9)</PresentationFormat>
  <Paragraphs>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BalboaPlus Fill</vt:lpstr>
      <vt:lpstr>Comic Sans MS</vt:lpstr>
      <vt:lpstr>Oswald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 Study   </vt:lpstr>
      <vt:lpstr>Results  </vt:lpstr>
      <vt:lpstr>Results  </vt:lpstr>
      <vt:lpstr>PowerPoint Presentation</vt:lpstr>
      <vt:lpstr>PowerPoint Presentation</vt:lpstr>
      <vt:lpstr>PowerPoint Presentation</vt:lpstr>
      <vt:lpstr>PowerPoint Presentation</vt:lpstr>
      <vt:lpstr>ALTERNATIVE Media Sources for marketing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modified xsi:type="dcterms:W3CDTF">2019-01-17T19:24:40Z</dcterms:modified>
</cp:coreProperties>
</file>